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606F-996B-4AEA-944C-D4C623E977BD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1FBB-03D5-4A6F-8734-C83BFB71D1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2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606F-996B-4AEA-944C-D4C623E977BD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1FBB-03D5-4A6F-8734-C83BFB71D1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08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606F-996B-4AEA-944C-D4C623E977BD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1FBB-03D5-4A6F-8734-C83BFB71D1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1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606F-996B-4AEA-944C-D4C623E977BD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1FBB-03D5-4A6F-8734-C83BFB71D1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8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606F-996B-4AEA-944C-D4C623E977BD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1FBB-03D5-4A6F-8734-C83BFB71D1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2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606F-996B-4AEA-944C-D4C623E977BD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1FBB-03D5-4A6F-8734-C83BFB71D1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6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606F-996B-4AEA-944C-D4C623E977BD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1FBB-03D5-4A6F-8734-C83BFB71D1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4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606F-996B-4AEA-944C-D4C623E977BD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1FBB-03D5-4A6F-8734-C83BFB71D1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79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606F-996B-4AEA-944C-D4C623E977BD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1FBB-03D5-4A6F-8734-C83BFB71D1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6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606F-996B-4AEA-944C-D4C623E977BD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1FBB-03D5-4A6F-8734-C83BFB71D1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2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606F-996B-4AEA-944C-D4C623E977BD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1FBB-03D5-4A6F-8734-C83BFB71D1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1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F606F-996B-4AEA-944C-D4C623E977BD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91FBB-03D5-4A6F-8734-C83BFB71D1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6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Karen Moreno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95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Art has been one of my favorite hobbies ever since I was a little girl. Through my childhood I spend most of my doing art . I always drew, painted, sculpted, did crafts, etc.. As I grew up the only Art form that remained with me was Drawing. I would draw in my free time and my style developed into more of realistic style.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47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Non-objective Drawing</a:t>
            </a:r>
          </a:p>
          <a:p>
            <a:r>
              <a:rPr lang="en-US" dirty="0" smtClean="0"/>
              <a:t>Mona Lisa</a:t>
            </a:r>
          </a:p>
          <a:p>
            <a:r>
              <a:rPr lang="en-US" dirty="0" smtClean="0"/>
              <a:t>Tribal Drawing</a:t>
            </a:r>
          </a:p>
          <a:p>
            <a:r>
              <a:rPr lang="en-US" dirty="0" smtClean="0"/>
              <a:t>Lindsay L</a:t>
            </a:r>
          </a:p>
          <a:p>
            <a:r>
              <a:rPr lang="en-US" dirty="0" smtClean="0"/>
              <a:t>Charcoal Drawing</a:t>
            </a:r>
          </a:p>
          <a:p>
            <a:r>
              <a:rPr lang="en-US" dirty="0" smtClean="0"/>
              <a:t>The Mad Hatter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i="1" dirty="0" smtClean="0"/>
              <a:t>Non-Objective Drawing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t="2622" r="2458"/>
          <a:stretch/>
        </p:blipFill>
        <p:spPr>
          <a:xfrm>
            <a:off x="1905000" y="457200"/>
            <a:ext cx="5056911" cy="41182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dirty="0" smtClean="0"/>
              <a:t>Colored pencils</a:t>
            </a:r>
          </a:p>
          <a:p>
            <a:pPr algn="ctr"/>
            <a:r>
              <a:rPr lang="en-US" sz="2000" dirty="0" smtClean="0"/>
              <a:t>(22x18)</a:t>
            </a:r>
          </a:p>
          <a:p>
            <a:pPr algn="ctr"/>
            <a:r>
              <a:rPr lang="en-US" sz="2000" dirty="0" smtClean="0"/>
              <a:t>2015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626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Mona Lisa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2" t="-4090" r="2272" b="15088"/>
          <a:stretch/>
        </p:blipFill>
        <p:spPr>
          <a:xfrm>
            <a:off x="1828800" y="457200"/>
            <a:ext cx="5486400" cy="4114800"/>
          </a:xfrm>
          <a:prstGeom prst="diamond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dirty="0" smtClean="0"/>
              <a:t>Oil Pastels</a:t>
            </a:r>
          </a:p>
          <a:p>
            <a:pPr algn="ctr"/>
            <a:r>
              <a:rPr lang="en-US" sz="2000" dirty="0" smtClean="0"/>
              <a:t>(7x7)</a:t>
            </a:r>
          </a:p>
          <a:p>
            <a:pPr algn="ctr"/>
            <a:r>
              <a:rPr lang="en-US" sz="2000" dirty="0" smtClean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0702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Tribal Face Drawing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" r="5900" b="2651"/>
          <a:stretch/>
        </p:blipFill>
        <p:spPr>
          <a:xfrm>
            <a:off x="1905000" y="228600"/>
            <a:ext cx="4876800" cy="4419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dirty="0" smtClean="0"/>
              <a:t>Pencil</a:t>
            </a:r>
          </a:p>
          <a:p>
            <a:pPr algn="ctr"/>
            <a:r>
              <a:rPr lang="en-US" sz="2000" dirty="0" smtClean="0"/>
              <a:t>(11x7)</a:t>
            </a:r>
          </a:p>
          <a:p>
            <a:pPr algn="ctr"/>
            <a:r>
              <a:rPr lang="en-US" sz="2000" dirty="0" smtClean="0"/>
              <a:t>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275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Lindsay L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" t="9350" r="7217" b="9168"/>
          <a:stretch/>
        </p:blipFill>
        <p:spPr>
          <a:xfrm>
            <a:off x="1856508" y="997527"/>
            <a:ext cx="5292437" cy="3352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dirty="0" smtClean="0"/>
              <a:t>Oil Colors</a:t>
            </a:r>
          </a:p>
          <a:p>
            <a:pPr algn="ctr"/>
            <a:r>
              <a:rPr lang="en-US" sz="1800" dirty="0" smtClean="0"/>
              <a:t>(22x18)</a:t>
            </a:r>
          </a:p>
          <a:p>
            <a:pPr algn="ctr"/>
            <a:r>
              <a:rPr lang="en-US" sz="1800" dirty="0" smtClean="0"/>
              <a:t>2016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731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Charcoal Drawing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t="6129" r="15749" b="19319"/>
          <a:stretch/>
        </p:blipFill>
        <p:spPr>
          <a:xfrm>
            <a:off x="2133600" y="152400"/>
            <a:ext cx="4648200" cy="465181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dirty="0" smtClean="0"/>
              <a:t>Charcoal</a:t>
            </a:r>
          </a:p>
          <a:p>
            <a:pPr algn="ctr"/>
            <a:r>
              <a:rPr lang="en-US" sz="2000" dirty="0" smtClean="0"/>
              <a:t>(7x7)</a:t>
            </a:r>
          </a:p>
          <a:p>
            <a:pPr algn="ctr"/>
            <a:r>
              <a:rPr lang="en-US" sz="2000" dirty="0" smtClean="0"/>
              <a:t>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82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Mad Hatter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" t="759" r="4040" b="47473"/>
          <a:stretch/>
        </p:blipFill>
        <p:spPr>
          <a:xfrm>
            <a:off x="2133599" y="374072"/>
            <a:ext cx="4959927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dirty="0" smtClean="0"/>
              <a:t>Oil Pastels and Colored Pencils</a:t>
            </a:r>
          </a:p>
          <a:p>
            <a:pPr algn="ctr"/>
            <a:r>
              <a:rPr lang="en-US" sz="2000" dirty="0" smtClean="0"/>
              <a:t>(22x18)</a:t>
            </a:r>
          </a:p>
          <a:p>
            <a:pPr algn="ctr"/>
            <a:r>
              <a:rPr lang="en-US" sz="2000" dirty="0" smtClean="0"/>
              <a:t>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437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143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Karen Moreno</vt:lpstr>
      <vt:lpstr>Art Style</vt:lpstr>
      <vt:lpstr>Table of Contents </vt:lpstr>
      <vt:lpstr>Non-Objective Drawing</vt:lpstr>
      <vt:lpstr>Mona Lisa</vt:lpstr>
      <vt:lpstr>Tribal Face Drawing</vt:lpstr>
      <vt:lpstr>Lindsay L</vt:lpstr>
      <vt:lpstr>Charcoal Drawing</vt:lpstr>
      <vt:lpstr>The Mad Hatter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Karen Moreno</dc:title>
  <dc:creator>User</dc:creator>
  <cp:lastModifiedBy>User</cp:lastModifiedBy>
  <cp:revision>4</cp:revision>
  <dcterms:created xsi:type="dcterms:W3CDTF">2016-06-03T18:39:08Z</dcterms:created>
  <dcterms:modified xsi:type="dcterms:W3CDTF">2016-06-03T19:10:29Z</dcterms:modified>
</cp:coreProperties>
</file>